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273" r:id="rId3"/>
    <p:sldId id="268" r:id="rId4"/>
    <p:sldId id="257" r:id="rId5"/>
    <p:sldId id="258" r:id="rId6"/>
    <p:sldId id="275" r:id="rId7"/>
    <p:sldId id="277" r:id="rId8"/>
    <p:sldId id="278" r:id="rId9"/>
    <p:sldId id="274" r:id="rId10"/>
    <p:sldId id="272" r:id="rId11"/>
    <p:sldId id="267" r:id="rId12"/>
    <p:sldId id="269" r:id="rId13"/>
    <p:sldId id="270" r:id="rId14"/>
    <p:sldId id="279" r:id="rId15"/>
    <p:sldId id="280" r:id="rId16"/>
    <p:sldId id="281" r:id="rId17"/>
    <p:sldId id="282" r:id="rId18"/>
    <p:sldId id="271" r:id="rId19"/>
    <p:sldId id="260" r:id="rId20"/>
    <p:sldId id="261" r:id="rId21"/>
    <p:sldId id="283" r:id="rId22"/>
    <p:sldId id="284" r:id="rId23"/>
    <p:sldId id="295" r:id="rId24"/>
    <p:sldId id="296" r:id="rId25"/>
    <p:sldId id="291" r:id="rId26"/>
    <p:sldId id="286" r:id="rId27"/>
    <p:sldId id="287" r:id="rId28"/>
    <p:sldId id="288" r:id="rId29"/>
    <p:sldId id="297" r:id="rId30"/>
    <p:sldId id="290" r:id="rId31"/>
    <p:sldId id="263" r:id="rId32"/>
    <p:sldId id="27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63766" autoAdjust="0"/>
  </p:normalViewPr>
  <p:slideViewPr>
    <p:cSldViewPr>
      <p:cViewPr varScale="1">
        <p:scale>
          <a:sx n="45" d="100"/>
          <a:sy n="45" d="100"/>
        </p:scale>
        <p:origin x="-8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BEBD2-F39F-450D-BBCE-DE72C9942E13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0372C-B5A7-4401-81A5-D22F0E162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372C-B5A7-4401-81A5-D22F0E1628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camp special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372C-B5A7-4401-81A5-D22F0E1628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372C-B5A7-4401-81A5-D22F0E1628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C948-0171-4E4E-8A0E-7D79A9FD580B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F954-C981-4778-9BCF-5EA86FA7F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C948-0171-4E4E-8A0E-7D79A9FD580B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F954-C981-4778-9BCF-5EA86FA7F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C948-0171-4E4E-8A0E-7D79A9FD580B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F954-C981-4778-9BCF-5EA86FA7F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C948-0171-4E4E-8A0E-7D79A9FD580B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F954-C981-4778-9BCF-5EA86FA7F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C948-0171-4E4E-8A0E-7D79A9FD580B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F954-C981-4778-9BCF-5EA86FA7F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C948-0171-4E4E-8A0E-7D79A9FD580B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F954-C981-4778-9BCF-5EA86FA7F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C948-0171-4E4E-8A0E-7D79A9FD580B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F954-C981-4778-9BCF-5EA86FA7F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C948-0171-4E4E-8A0E-7D79A9FD580B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F954-C981-4778-9BCF-5EA86FA7F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C948-0171-4E4E-8A0E-7D79A9FD580B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F954-C981-4778-9BCF-5EA86FA7F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C948-0171-4E4E-8A0E-7D79A9FD580B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F954-C981-4778-9BCF-5EA86FA7F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C948-0171-4E4E-8A0E-7D79A9FD580B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F954-C981-4778-9BCF-5EA86FA7F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5C948-0171-4E4E-8A0E-7D79A9FD580B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3F954-C981-4778-9BCF-5EA86FA7F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8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228600"/>
            <a:ext cx="7467600" cy="16002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FF0000"/>
                </a:solidFill>
              </a:rPr>
              <a:t/>
            </a:r>
            <a:br>
              <a:rPr lang="en-US" sz="5300" dirty="0" smtClean="0">
                <a:solidFill>
                  <a:srgbClr val="FF0000"/>
                </a:solidFill>
              </a:rPr>
            </a:br>
            <a:r>
              <a:rPr lang="en-US" sz="5300" dirty="0" smtClean="0">
                <a:solidFill>
                  <a:srgbClr val="FF0000"/>
                </a:solidFill>
              </a:rPr>
              <a:t>Texas</a:t>
            </a:r>
            <a:r>
              <a:rPr lang="en-US" dirty="0" smtClean="0">
                <a:solidFill>
                  <a:srgbClr val="FF0000"/>
                </a:solidFill>
              </a:rPr>
              <a:t> Lions Camp</a:t>
            </a: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Kerrville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914400" y="2819400"/>
            <a:ext cx="8229600" cy="3687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35" name="Picture 11" descr="C:\Documents and Settings\Owner\Local Settings\Temporary Internet Files\Content.IE5\MLSXQR8Z\MC9004451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066800"/>
            <a:ext cx="1371600" cy="1066800"/>
          </a:xfrm>
          <a:prstGeom prst="rect">
            <a:avLst/>
          </a:prstGeom>
          <a:noFill/>
        </p:spPr>
      </p:pic>
      <p:pic>
        <p:nvPicPr>
          <p:cNvPr id="16388" name="Picture 4" descr="&lt;b&gt;Texas Lions Camp&lt;/b&g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819400"/>
            <a:ext cx="3352800" cy="3686176"/>
          </a:xfrm>
          <a:prstGeom prst="rect">
            <a:avLst/>
          </a:prstGeom>
          <a:noFill/>
        </p:spPr>
      </p:pic>
      <p:pic>
        <p:nvPicPr>
          <p:cNvPr id="28674" name="Picture 2" descr="http://www.bestplaces.net/images/city/Kerrville_TX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1200"/>
            <a:ext cx="4419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fbcdn-sphotos-d-a.akamaihd.net/hphotos-ak-xpa1/v/t1.0-9/10603209_10152641979224252_6874838369391751167_n.jpg?oh=6dc21166336b9072c0a0ee1004705644&amp;oe=54F72A7C&amp;__gda__=1423470442_53773293434b549f663dda9a34272f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743200" cy="281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Love from the Lions !!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4756" name="Picture 4" descr="https://fbcdn-sphotos-f-a.akamaihd.net/hphotos-ak-xpf1/v/t1.0-9/10402815_10152641979084252_9021935276220869251_n.jpg?oh=e805ac887513a51a49d2795d89f9d5c5&amp;oe=54F2599C&amp;__gda__=1424298723_3c45d70243bbe9496e61572bfa11f7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066800"/>
            <a:ext cx="2286000" cy="4343400"/>
          </a:xfrm>
          <a:prstGeom prst="rect">
            <a:avLst/>
          </a:prstGeom>
          <a:noFill/>
        </p:spPr>
      </p:pic>
      <p:pic>
        <p:nvPicPr>
          <p:cNvPr id="74758" name="Picture 6" descr="https://scontent-b-mia.xx.fbcdn.net/hphotos-xap1/v/t1.0-9/1907750_10152641978954252_4399112766051060213_n.jpg?oh=97385de1f21ed54ed5b4608594e8214b&amp;oe=54EDE8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2438400" cy="2819400"/>
          </a:xfrm>
          <a:prstGeom prst="rect">
            <a:avLst/>
          </a:prstGeom>
          <a:noFill/>
        </p:spPr>
      </p:pic>
      <p:pic>
        <p:nvPicPr>
          <p:cNvPr id="74759" name="Picture 7" descr="C:\Documents and Settings\Owner\Local Settings\Temporary Internet Files\Content.IE5\W3ALANKV\MP90042230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038600"/>
            <a:ext cx="2819400" cy="281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3429000" y="838200"/>
            <a:ext cx="236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Insulin</a:t>
            </a:r>
          </a:p>
          <a:p>
            <a:r>
              <a:rPr lang="en-US" sz="2000" dirty="0" smtClean="0"/>
              <a:t>Syringes</a:t>
            </a:r>
          </a:p>
          <a:p>
            <a:r>
              <a:rPr lang="en-US" sz="2000" dirty="0" smtClean="0"/>
              <a:t>Glucagon Kits</a:t>
            </a:r>
          </a:p>
          <a:p>
            <a:r>
              <a:rPr lang="en-US" sz="2000" dirty="0" smtClean="0"/>
              <a:t>Pens</a:t>
            </a:r>
          </a:p>
          <a:p>
            <a:r>
              <a:rPr lang="en-US" sz="2000" dirty="0" smtClean="0"/>
              <a:t>IV Starters</a:t>
            </a:r>
          </a:p>
          <a:p>
            <a:r>
              <a:rPr lang="en-US" sz="2000" dirty="0" smtClean="0"/>
              <a:t>Meters</a:t>
            </a:r>
          </a:p>
          <a:p>
            <a:r>
              <a:rPr lang="en-US" sz="2000" dirty="0" smtClean="0"/>
              <a:t>Test Strips</a:t>
            </a:r>
          </a:p>
          <a:p>
            <a:r>
              <a:rPr lang="en-US" sz="2000" dirty="0" smtClean="0"/>
              <a:t>Alcohol</a:t>
            </a:r>
          </a:p>
          <a:p>
            <a:r>
              <a:rPr lang="en-US" sz="2000" dirty="0" smtClean="0"/>
              <a:t>Glucose Tabs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27432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1" y="228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Age Appropriate Activities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2774" name="Picture 6" descr="https://scontent-a-ord.xx.fbcdn.net/hphotos-xaf1/v/t1.0-9/10574215_10152639340074252_2726297860963309809_n.jpg?oh=0a305a59243d70248817187e4715e52a&amp;oe=54A9F48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3581400" cy="3810000"/>
          </a:xfrm>
          <a:prstGeom prst="rect">
            <a:avLst/>
          </a:prstGeom>
          <a:noFill/>
        </p:spPr>
      </p:pic>
      <p:pic>
        <p:nvPicPr>
          <p:cNvPr id="32776" name="Picture 8" descr="https://fbcdn-sphotos-d-a.akamaihd.net/hphotos-ak-xpf1/v/t1.0-9/10482367_10152639337129252_4524130335643383151_n.jpg?oh=aa9b866c23186ddd96e4138ae669c177&amp;oe=54DD8DB4&amp;__gda__=1420452555_5c7f4f7ea7484880c119717d288e4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953000"/>
            <a:ext cx="3733800" cy="1676400"/>
          </a:xfrm>
          <a:prstGeom prst="rect">
            <a:avLst/>
          </a:prstGeom>
          <a:noFill/>
        </p:spPr>
      </p:pic>
      <p:pic>
        <p:nvPicPr>
          <p:cNvPr id="32778" name="Picture 10" descr="https://scontent-a-ord.xx.fbcdn.net/hphotos-xap1/v/t1.0-9/10394563_10152639336614252_8402939257330034125_n.jpg?oh=1e01cc71fa144db6f40037c7ca2daec1&amp;oe=54AC568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990600"/>
            <a:ext cx="4419600" cy="2362201"/>
          </a:xfrm>
          <a:prstGeom prst="rect">
            <a:avLst/>
          </a:prstGeom>
          <a:noFill/>
        </p:spPr>
      </p:pic>
      <p:pic>
        <p:nvPicPr>
          <p:cNvPr id="32780" name="Picture 12" descr="https://scontent-b-mia.xx.fbcdn.net/hphotos-xpf1/v/t1.0-9/10460790_10152639325669252_4214626391968493682_n.jpg?oh=4c32899927c6cf80c32be7517a1b954f&amp;oe=54D7BB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05200"/>
            <a:ext cx="3657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fbcdn-sphotos-a-a.akamaihd.net/hphotos-ak-xaf1/v/t1.0-9/10593011_10152639326254252_6850374191471015235_n.jpg?oh=f96c98f4243687b8148f46519887cd91&amp;oe=54D9981F&amp;__gda__=1425086123_53f6b209350e83caf88e65fc817b9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"/>
            <a:ext cx="3810000" cy="3153103"/>
          </a:xfrm>
          <a:prstGeom prst="rect">
            <a:avLst/>
          </a:prstGeom>
          <a:noFill/>
        </p:spPr>
      </p:pic>
      <p:pic>
        <p:nvPicPr>
          <p:cNvPr id="70660" name="Picture 4" descr="https://scontent-b-ord.xx.fbcdn.net/hphotos-xpa1/v/t1.0-9/156008_10152639322734252_1156940213560817461_n.jpg?oh=fa5cbcba3b2db44063a7eae8f188d6dc&amp;oe=54E80C3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10000"/>
            <a:ext cx="3733800" cy="3048000"/>
          </a:xfrm>
          <a:prstGeom prst="rect">
            <a:avLst/>
          </a:prstGeom>
          <a:noFill/>
        </p:spPr>
      </p:pic>
      <p:pic>
        <p:nvPicPr>
          <p:cNvPr id="70662" name="Picture 6" descr="https://www.facebook.com/images/photos/profile/gradi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762000"/>
            <a:ext cx="9525" cy="1600200"/>
          </a:xfrm>
          <a:prstGeom prst="rect">
            <a:avLst/>
          </a:prstGeom>
          <a:noFill/>
        </p:spPr>
      </p:pic>
      <p:pic>
        <p:nvPicPr>
          <p:cNvPr id="10244" name="Picture 4" descr="https://fbcdn-sphotos-e-a.akamaihd.net/hphotos-ak-xfp1/v/t1.0-9/10341663_10152634451279252_8859373321790116846_n.jpg?oh=e54772a37bf5603fdf6152a87aec4a60&amp;oe=54DCBCB1&amp;__gda__=1424982484_82c024531ae119a016ff0140567265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" y="381000"/>
            <a:ext cx="4495801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5943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 	</a:t>
            </a:r>
            <a:r>
              <a:rPr lang="en-US" sz="2800" i="1" dirty="0" smtClean="0">
                <a:solidFill>
                  <a:srgbClr val="FF0000"/>
                </a:solidFill>
              </a:rPr>
              <a:t>THEY  DANCE !!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72706" name="Picture 2" descr="https://scontent-a-fra.xx.fbcdn.net/hphotos-xfp1/v/t1.0-9/10472698_10152638170774252_2872176794854120724_n.jpg?oh=30d6e81964591b1a3999389a13b033ab&amp;oe=54D9AB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4495800" cy="2895600"/>
          </a:xfrm>
          <a:prstGeom prst="rect">
            <a:avLst/>
          </a:prstGeom>
          <a:noFill/>
        </p:spPr>
      </p:pic>
      <p:pic>
        <p:nvPicPr>
          <p:cNvPr id="72708" name="Picture 4" descr="https://fbcdn-sphotos-c-a.akamaihd.net/hphotos-ak-xpf1/v/t1.0-9/10524696_10152638171009252_584229048084672914_n.jpg?oh=521f811c2389b2f96183b74b20fe8d58&amp;oe=54DA22EF&amp;__gda__=1420497104_f9c6fa58919df8dd931bdcd09919c2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4343400" cy="2781300"/>
          </a:xfrm>
          <a:prstGeom prst="rect">
            <a:avLst/>
          </a:prstGeom>
          <a:noFill/>
        </p:spPr>
      </p:pic>
      <p:pic>
        <p:nvPicPr>
          <p:cNvPr id="72710" name="Picture 6" descr="https://fbcdn-sphotos-c-a.akamaihd.net/hphotos-ak-xap1/v/t1.0-9/10537360_10152638171659252_5779831099203509406_n.jpg?oh=eb756e87273f3b0e8b2de1784d3095a1&amp;oe=54DA4185&amp;__gda__=1425304784_551a4ef3cdfb50f53ee9e1508218fcc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0"/>
            <a:ext cx="4114800" cy="2819400"/>
          </a:xfrm>
          <a:prstGeom prst="rect">
            <a:avLst/>
          </a:prstGeom>
          <a:noFill/>
        </p:spPr>
      </p:pic>
      <p:pic>
        <p:nvPicPr>
          <p:cNvPr id="9218" name="Picture 2" descr="https://scontent-b-mia.xx.fbcdn.net/hphotos-xpa1/v/t1.0-9/10580037_10152638168689252_1818458119778106832_n.jpg?oh=41fe37dca6d94c704dc792b9f16cfe1e&amp;oe=54E90B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048000"/>
            <a:ext cx="3352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512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Matt Gibson -  Eagle Scout Project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6866" name="Picture 2" descr="https://fbcdn-sphotos-a-a.akamaihd.net/hphotos-ak-xpf1/v/t1.0-9/10463924_10152632261039252_275579840210833888_n.jpg?oh=a233092ab57442af2adbd43cd17019b3&amp;oe=54E8F405&amp;__gda__=1423974970_97a061aa9673aad47c45c5c24e6283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962400" cy="5410201"/>
          </a:xfrm>
          <a:prstGeom prst="rect">
            <a:avLst/>
          </a:prstGeom>
          <a:noFill/>
        </p:spPr>
      </p:pic>
      <p:pic>
        <p:nvPicPr>
          <p:cNvPr id="36868" name="Picture 4" descr="https://scontent-b-mia.xx.fbcdn.net/hphotos-xfp1/v/t1.0-9/10599594_10152632260649252_3801754957603915800_n.jpg?oh=59a613ca6b03fb696a6d558d7b2562cd&amp;oe=54F067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400"/>
            <a:ext cx="3505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3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04800"/>
            <a:ext cx="4343400" cy="6324600"/>
          </a:xfrm>
          <a:prstGeom prst="rect">
            <a:avLst/>
          </a:prstGeom>
        </p:spPr>
      </p:pic>
      <p:pic>
        <p:nvPicPr>
          <p:cNvPr id="7170" name="Picture 2" descr="https://scontent-a-mia.xx.fbcdn.net/hphotos-xpa1/v/t1.0-9/1621798_10152639329039252_407752204663509655_n.jpg?oh=4af100598f6c62805cb2e5cdfbb96b1a&amp;oe=54E604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3810000" cy="3733800"/>
          </a:xfrm>
          <a:prstGeom prst="rect">
            <a:avLst/>
          </a:prstGeom>
          <a:noFill/>
        </p:spPr>
      </p:pic>
      <p:pic>
        <p:nvPicPr>
          <p:cNvPr id="7172" name="Picture 4" descr="https://scontent-a-mia.xx.fbcdn.net/hphotos-xpa1/v/t1.0-9/10552614_10152639329914252_7621549089769436160_n.jpg?oh=996ecab9bb847b9e4e2341b3fbbc05c2&amp;oe=54DDACD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scontent-b-mia.xx.fbcdn.net/hphotos-xpa1/v/t1.0-9/68920_10152639313624252_2843185791887972287_n.jpg?oh=226967a1c39307350d68a737d389e02c&amp;oe=54F379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762000"/>
            <a:ext cx="3886200" cy="6096000"/>
          </a:xfrm>
          <a:prstGeom prst="rect">
            <a:avLst/>
          </a:prstGeom>
          <a:noFill/>
        </p:spPr>
      </p:pic>
      <p:pic>
        <p:nvPicPr>
          <p:cNvPr id="38916" name="Picture 4" descr="https://scontent-b-mia.xx.fbcdn.net/hphotos-xpf1/v/t1.0-9/10561760_10152635127609252_4047045737647464435_n.jpg?oh=bc82d35fc5b6d6280fb44d02960e0ec8&amp;oe=54E418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5063392" cy="541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scontent-a-mia.xx.fbcdn.net/hphotos-xaf1/v/t1.0-9/10565112_10152635127359252_561007469215071465_n.jpg?oh=a27f6bbefb3c9b5e74bdb2a05a3bb747&amp;oe=552003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6248400" cy="6858000"/>
          </a:xfrm>
          <a:prstGeom prst="rect">
            <a:avLst/>
          </a:prstGeom>
          <a:noFill/>
        </p:spPr>
      </p:pic>
      <p:pic>
        <p:nvPicPr>
          <p:cNvPr id="39940" name="Picture 4" descr="https://fbcdn-sphotos-f-a.akamaihd.net/hphotos-ak-xfp1/v/t1.0-9/10513369_10152635127614252_1594059075484702523_n.jpg?oh=38243bdaff777daacd891872f0388591&amp;oe=54EE8081&amp;__gda__=1423283940_11347efc20ec086a64fd1bb8ff4f73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4864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scontent-b-ord.xx.fbcdn.net/hphotos-xpa1/v/t1.0-9/10419035_10152671813694252_475157393074203821_n.jpg?oh=e78989119ed1ace1105190f75956e3d3&amp;oe=54F519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719513"/>
            <a:ext cx="4343400" cy="28336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-1" y="381000"/>
            <a:ext cx="751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Special Needs Counselors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IMG_29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43000"/>
            <a:ext cx="2209800" cy="2438400"/>
          </a:xfrm>
          <a:prstGeom prst="rect">
            <a:avLst/>
          </a:prstGeom>
        </p:spPr>
      </p:pic>
      <p:pic>
        <p:nvPicPr>
          <p:cNvPr id="17410" name="Picture 2" descr="https://scontent-b-mia.xx.fbcdn.net/hphotos-xfp1/v/t1.0-9/10534448_10152634443054252_5794574989484585610_n.jpg?oh=f3f32957802457b06698654d5ec21548&amp;oe=54DB5B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8600"/>
            <a:ext cx="4495800" cy="3200400"/>
          </a:xfrm>
          <a:prstGeom prst="rect">
            <a:avLst/>
          </a:prstGeom>
          <a:noFill/>
        </p:spPr>
      </p:pic>
      <p:pic>
        <p:nvPicPr>
          <p:cNvPr id="6" name="Picture 5" descr="photo 1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886200"/>
            <a:ext cx="3352800" cy="266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Incredible Leo’s !!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lionsclubs.org/blog/wp-content/uploads/2013/08/blog-palmer-texas-lions-cam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048000" cy="2918299"/>
          </a:xfrm>
          <a:prstGeom prst="rect">
            <a:avLst/>
          </a:prstGeom>
          <a:noFill/>
        </p:spPr>
      </p:pic>
      <p:pic>
        <p:nvPicPr>
          <p:cNvPr id="4" name="Picture 3" descr="photo 1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4338" y="0"/>
            <a:ext cx="3989662" cy="6858000"/>
          </a:xfrm>
          <a:prstGeom prst="rect">
            <a:avLst/>
          </a:prstGeom>
        </p:spPr>
      </p:pic>
      <p:pic>
        <p:nvPicPr>
          <p:cNvPr id="6" name="Picture 5" descr="photo 2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10000"/>
            <a:ext cx="4648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tpwd.state.tx.us/kids/about_texas/images/regions/hillcountry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3810000" cy="2667000"/>
          </a:xfrm>
          <a:prstGeom prst="rect">
            <a:avLst/>
          </a:prstGeom>
          <a:noFill/>
        </p:spPr>
      </p:pic>
      <p:pic>
        <p:nvPicPr>
          <p:cNvPr id="30724" name="Picture 4" descr="http://www.aerialarchives.com/stock/img/AHLB3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29000"/>
            <a:ext cx="4152900" cy="3171826"/>
          </a:xfrm>
          <a:prstGeom prst="rect">
            <a:avLst/>
          </a:prstGeom>
          <a:noFill/>
        </p:spPr>
      </p:pic>
      <p:pic>
        <p:nvPicPr>
          <p:cNvPr id="30726" name="Picture 6" descr="http://4.bp.blogspot.com/-JGcyRAhWMLM/UTKi2H1BQfI/AAAAAAAAAEg/gc0EY1HkFCg/s1600/Hill+country+vi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57600"/>
            <a:ext cx="3752850" cy="2409826"/>
          </a:xfrm>
          <a:prstGeom prst="rect">
            <a:avLst/>
          </a:prstGeom>
          <a:noFill/>
        </p:spPr>
      </p:pic>
      <p:pic>
        <p:nvPicPr>
          <p:cNvPr id="30728" name="Picture 8" descr="http://www.firstmountaintexas.com/images/photos/images/a_enchanted_ro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57200"/>
            <a:ext cx="381000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isplaying photo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isplaying photo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isplaying photo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isplaying photo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Displaying photo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2" name="Picture 12" descr="https://fbcdn-sphotos-f-a.akamaihd.net/hphotos-ak-xap1/v/t1.0-9/10527481_10152634471909252_4415673044764590666_n.jpg?oh=dd9bce50e5c9ff04ec3e08b12cc0a39f&amp;oe=54ECE532&amp;__gda__=1423896679_ebf37f5d99ae361f01b8852595c422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886200" cy="3625107"/>
          </a:xfrm>
          <a:prstGeom prst="rect">
            <a:avLst/>
          </a:prstGeom>
          <a:noFill/>
        </p:spPr>
      </p:pic>
      <p:pic>
        <p:nvPicPr>
          <p:cNvPr id="4098" name="Picture 2" descr="https://fbcdn-sphotos-d-a.akamaihd.net/hphotos-ak-xpa1/v/t1.0-9/10593113_10152634474154252_2041337099552077565_n.jpg?oh=9e7c78fc8cc0fc065fa71a6a035bdfe9&amp;oe=551C87D4&amp;__gda__=1423757762_5eb6be20624c3cee1923ced4641e70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590800"/>
            <a:ext cx="2667000" cy="4267200"/>
          </a:xfrm>
          <a:prstGeom prst="rect">
            <a:avLst/>
          </a:prstGeom>
          <a:noFill/>
        </p:spPr>
      </p:pic>
      <p:pic>
        <p:nvPicPr>
          <p:cNvPr id="4100" name="Picture 4" descr="https://scontent-b-mia.xx.fbcdn.net/hphotos-xpf1/v/t1.0-9/10377248_10152634468264252_5278044771430923413_n.jpg?oh=7febe4d74cf2e3d4bfad30e375df520b&amp;oe=54D2A5F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0"/>
            <a:ext cx="2895600" cy="5943601"/>
          </a:xfrm>
          <a:prstGeom prst="rect">
            <a:avLst/>
          </a:prstGeom>
          <a:noFill/>
        </p:spPr>
      </p:pic>
      <p:pic>
        <p:nvPicPr>
          <p:cNvPr id="4102" name="Picture 6" descr="https://scontent-a-mia.xx.fbcdn.net/hphotos-xpa1/v/t1.0-9/995061_10152639317669252_1924800034906065969_n.jpg?oh=effb27d384c97093c469b14205e29beb&amp;oe=54D8EE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0"/>
            <a:ext cx="4495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fbcdn-sphotos-h-a.akamaihd.net/hphotos-ak-xfp1/v/t1.0-9/10599538_10152634466934252_2374200768979124368_n.jpg?oh=4753235da0bf0e06b9a6ce238928690e&amp;oe=551B5E0A&amp;__gda__=1423844975_d5904e037024ec81ee7cc575af983d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1"/>
          </a:xfrm>
          <a:prstGeom prst="rect">
            <a:avLst/>
          </a:prstGeom>
          <a:noFill/>
        </p:spPr>
      </p:pic>
      <p:pic>
        <p:nvPicPr>
          <p:cNvPr id="40964" name="Picture 4" descr="https://scontent-a-mia.xx.fbcdn.net/hphotos-xpf1/v/t1.0-9/7403_10152634465519252_3944423547668444730_n.jpg?oh=8f9a4565199dd528dcb143682816bccb&amp;oe=54D80D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https://scontent-b-mia.xx.fbcdn.net/hphotos-xpa1/v/t1.0-9/10351181_10152634455184252_3186422703431744652_n.jpg?oh=7b2267d6a68c1a93644d1afbba8ef659&amp;oe=54EE5E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1999"/>
            <a:ext cx="4648200" cy="1981201"/>
          </a:xfrm>
          <a:prstGeom prst="rect">
            <a:avLst/>
          </a:prstGeom>
          <a:noFill/>
        </p:spPr>
      </p:pic>
      <p:pic>
        <p:nvPicPr>
          <p:cNvPr id="41992" name="Picture 8" descr="https://fbcdn-sphotos-g-a.akamaihd.net/hphotos-ak-xaf1/v/t1.0-9/425976_10152634456634252_563235632903421171_n.jpg?oh=dd48c224e00c5595c460f2c5e5cfc4b3&amp;oe=54D9D783&amp;__gda__=1424539133_ebd325823a938212de9b6fd926ce5a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698" y="0"/>
            <a:ext cx="3473302" cy="2667000"/>
          </a:xfrm>
          <a:prstGeom prst="rect">
            <a:avLst/>
          </a:prstGeom>
          <a:noFill/>
        </p:spPr>
      </p:pic>
      <p:pic>
        <p:nvPicPr>
          <p:cNvPr id="41994" name="Picture 10" descr="https://fbcdn-sphotos-f-a.akamaihd.net/hphotos-ak-xap1/v/t1.0-9/10517472_10152634456174252_7475703660477340077_n.jpg?oh=27d3c04a1c4da9ca9c0c98ad898f1240&amp;oe=54EBFCE9&amp;__gda__=1423985852_8ba462e1af5976b634c71b0c36b3ee3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352800"/>
            <a:ext cx="3200400" cy="3175000"/>
          </a:xfrm>
          <a:prstGeom prst="rect">
            <a:avLst/>
          </a:prstGeom>
          <a:noFill/>
        </p:spPr>
      </p:pic>
      <p:pic>
        <p:nvPicPr>
          <p:cNvPr id="41996" name="Picture 12" descr="https://scontent-b-mia.xx.fbcdn.net/hphotos-xpa1/v/t1.0-9/10520640_10152632996239252_9075858981934019271_n.jpg?oh=fc38adeca932ac3a703335b9b0a342a7&amp;oe=54D6BF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-1"/>
            <a:ext cx="6358965" cy="4267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fbcdn-sphotos-c-a.akamaihd.net/hphotos-ak-xpa1/v/t1.0-9/10511157_10152632052409252_5729323060518653829_n.jpg?oh=24c3f299f10627e1b41c9e6ecf3b3ec7&amp;oe=54E30C1D&amp;__gda__=1424757003_2ab1f6617e9877089ccdfced2d62d8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191000" cy="6858001"/>
          </a:xfrm>
          <a:prstGeom prst="rect">
            <a:avLst/>
          </a:prstGeom>
          <a:noFill/>
        </p:spPr>
      </p:pic>
      <p:pic>
        <p:nvPicPr>
          <p:cNvPr id="53252" name="Picture 4" descr="https://fbcdn-sphotos-e-a.akamaihd.net/hphotos-ak-xaf1/v/t1.0-9/10599402_10152632051779252_2427440742111632261_n.jpg?oh=3d80c8450f69e79cd686ebe7dd2b3275&amp;oe=54E1E3BF&amp;__gda__=1424477451_17a36c4ff8e12d3d22f5765a81ebf8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scontent-a-mia.xx.fbcdn.net/hphotos-xpa1/v/t1.0-9/10556447_10152632048334252_5921552730033623674_n.jpg?oh=109521a720d333672294c35cd3a867f8&amp;oe=54E791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05200"/>
            <a:ext cx="4267199" cy="3352800"/>
          </a:xfrm>
          <a:prstGeom prst="rect">
            <a:avLst/>
          </a:prstGeom>
          <a:noFill/>
        </p:spPr>
      </p:pic>
      <p:pic>
        <p:nvPicPr>
          <p:cNvPr id="54276" name="Picture 4" descr="https://fbcdn-sphotos-g-a.akamaihd.net/hphotos-ak-xfa1/v/t1.0-9/10590584_10152632041224252_4933070308966932175_n.jpg?oh=83ef6e19cd8b21d5ceaea42f5c696ebc&amp;oe=54D5409B&amp;__gda__=1424109942_d715d8d0371052d4dead33c164c14b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4191000" cy="6858000"/>
          </a:xfrm>
          <a:prstGeom prst="rect">
            <a:avLst/>
          </a:prstGeom>
          <a:noFill/>
        </p:spPr>
      </p:pic>
      <p:pic>
        <p:nvPicPr>
          <p:cNvPr id="6" name="Picture 5" descr="IMG_6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000" y="304800"/>
            <a:ext cx="431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fbcdn-sphotos-a-a.akamaihd.net/hphotos-ak-xap1/v/t1.0-9/10480202_10152634058824252_6653062267140228398_n.jpg?oh=be22917a0e61e47dbad19b59a99ff3bd&amp;oe=551FEF9C&amp;__gda__=1424135625_8658a376cb6fbd1ab5b45b57d1838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00"/>
            <a:ext cx="9144000" cy="9144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3962399" y="5791200"/>
            <a:ext cx="4800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Type One can be Type None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fbcdn-sphotos-a-a.akamaihd.net/hphotos-ak-xpa1/v/t1.0-9/10577171_10152633244539252_1698749889975344586_n.jpg?oh=69fbff263b70acfff08daa5f0211643b&amp;oe=551D461A&amp;__gda__=1428130572_6ff38b049afb7f51033d2e9c360936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fbcdn-sphotos-a-a.akamaihd.net/hphotos-ak-xpa1/v/t1.0-9/11257_10152633243804252_6165897838655963670_n.jpg?oh=ce6686794ed5ab7c3ee421a14e47def6&amp;oe=54EEC65B&amp;__gda__=1424484710_55d45ed2d69ce2d456247900487c9f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</p:spPr>
      </p:pic>
      <p:pic>
        <p:nvPicPr>
          <p:cNvPr id="45060" name="Picture 4" descr="https://fbcdn-sphotos-g-a.akamaihd.net/hphotos-ak-xfa1/v/t1.0-9/10592640_10152634459194252_7650554953185906716_n.jpg?oh=d4e6d40e045817cc605431599de2e36e&amp;oe=54E401EA&amp;__gda__=1425244423_d1564c5b8acf42556628907c4820dd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343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scontent-a-mia.xx.fbcdn.net/hphotos-xap1/v/t1.0-9/10568820_10152632266669252_3417505524357317410_n.jpg?oh=79238845138aa7424bc1a03d1496076c&amp;oe=54D870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800600" cy="4419601"/>
          </a:xfrm>
          <a:prstGeom prst="rect">
            <a:avLst/>
          </a:prstGeom>
          <a:noFill/>
        </p:spPr>
      </p:pic>
      <p:pic>
        <p:nvPicPr>
          <p:cNvPr id="46084" name="Picture 4" descr="https://www.facebook.com/images/photos/profile/gradi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762000"/>
            <a:ext cx="9525" cy="1600200"/>
          </a:xfrm>
          <a:prstGeom prst="rect">
            <a:avLst/>
          </a:prstGeom>
          <a:noFill/>
        </p:spPr>
      </p:pic>
      <p:pic>
        <p:nvPicPr>
          <p:cNvPr id="46086" name="Picture 6" descr="https://www.facebook.com/images/photos/profile/gradi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762000"/>
            <a:ext cx="9525" cy="1600200"/>
          </a:xfrm>
          <a:prstGeom prst="rect">
            <a:avLst/>
          </a:prstGeom>
          <a:noFill/>
        </p:spPr>
      </p:pic>
      <p:pic>
        <p:nvPicPr>
          <p:cNvPr id="46088" name="Picture 8" descr="https://fbcdn-sphotos-d-a.akamaihd.net/hphotos-ak-xpf1/v/t1.0-9/10569054_10152632265994252_3317680306137169219_n.jpg?oh=59a3ce38a9cda59bd6deee25909c5dae&amp;oe=54E0D0F8&amp;__gda__=1428176775_cd873f5c4d9f8a30342176ed1e09fb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657600"/>
            <a:ext cx="5029200" cy="32004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410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Graduation at 15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6090" name="Picture 10" descr="https://scontent-b-mia.xx.fbcdn.net/hphotos-xpf1/v/t1.0-9/10516593_10152671814149252_740800962393271431_n.jpg?oh=3b846d8c1501104bd81665c5ada39360&amp;oe=551E82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0"/>
            <a:ext cx="3657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scontent-a-mia.xx.fbcdn.net/hphotos-xpa1/v/t1.0-9/1546409_10152635124964252_1338630727201918637_n.jpg?oh=0517526e0311a2ad83355a6c13ca1db8&amp;oe=54D20D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86200" cy="6858000"/>
          </a:xfrm>
          <a:prstGeom prst="rect">
            <a:avLst/>
          </a:prstGeom>
          <a:noFill/>
        </p:spPr>
      </p:pic>
      <p:pic>
        <p:nvPicPr>
          <p:cNvPr id="55300" name="Picture 4" descr="https://fbcdn-sphotos-d-a.akamaihd.net/hphotos-ak-xap1/v/t1.0-9/10628287_10152671803624252_8297749633639531425_n.jpg?oh=e1febe887e05eb0c6350298be81e95d5&amp;oe=54DC8C55&amp;__gda__=1423639808_fb96131a8e95c26e646de6e1a0f840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4745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Why did I get involved 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746" name="AutoShape 2" descr="Displaying IMG_0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Displaying IMG_0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Displaying IMG_0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Displaying IMG_0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isplaying IMG_0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IMG_015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2021840" cy="3048000"/>
          </a:xfrm>
          <a:prstGeom prst="rect">
            <a:avLst/>
          </a:prstGeom>
        </p:spPr>
      </p:pic>
      <p:pic>
        <p:nvPicPr>
          <p:cNvPr id="12" name="Picture 11" descr="photo 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219200"/>
            <a:ext cx="3124200" cy="5410200"/>
          </a:xfrm>
          <a:prstGeom prst="rect">
            <a:avLst/>
          </a:prstGeom>
        </p:spPr>
      </p:pic>
      <p:pic>
        <p:nvPicPr>
          <p:cNvPr id="13" name="Picture 12" descr="photo 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143000"/>
            <a:ext cx="1981200" cy="3200400"/>
          </a:xfrm>
          <a:prstGeom prst="rect">
            <a:avLst/>
          </a:prstGeom>
        </p:spPr>
      </p:pic>
      <p:pic>
        <p:nvPicPr>
          <p:cNvPr id="14" name="Picture 13" descr="photo 3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9704" y="4419600"/>
            <a:ext cx="2669496" cy="1985962"/>
          </a:xfrm>
          <a:prstGeom prst="rect">
            <a:avLst/>
          </a:prstGeom>
        </p:spPr>
      </p:pic>
      <p:pic>
        <p:nvPicPr>
          <p:cNvPr id="15" name="Picture 14" descr="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44958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fbcdn-sphotos-c-a.akamaihd.net/hphotos-ak-xpa1/v/t1.0-9/10577108_10152632261739252_8718367087193412830_n.jpg?oh=79c7fb5e4c438919e004b23cdcd24075&amp;oe=54D3D24F&amp;__gda__=1427986777_0775bb74a807ae31ada1b8d0b5105f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 descr="https://scontent-a-atl.xx.fbcdn.net/hphotos-xap1/v/t1.0-9/10394795_10152688525104252_7471566575996303812_n.jpg?oh=d8ab03174327cd77842bae156ef13b03&amp;oe=54DFB2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content-a-mia.xx.fbcdn.net/hphotos-xaf1/v/t1.0-9/10590538_10152634459309252_7926525614591694701_n.jpg?oh=bad2a5578fa733f0da2fabdbb9c8373a&amp;oe=54EB96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617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685800"/>
            <a:ext cx="4343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Mission</a:t>
            </a:r>
          </a:p>
          <a:p>
            <a:endParaRPr lang="en-US" dirty="0" smtClean="0"/>
          </a:p>
          <a:p>
            <a:r>
              <a:rPr lang="en-US" dirty="0" smtClean="0"/>
              <a:t>To provide, without charge, a camp for children who have physical disabilities, type 1 diabetes, and cancer from the State of Texas; regardless of race, religion or national creed.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Company Overview</a:t>
            </a:r>
          </a:p>
          <a:p>
            <a:endParaRPr lang="en-US" dirty="0" smtClean="0"/>
          </a:p>
          <a:p>
            <a:r>
              <a:rPr lang="en-US" dirty="0" smtClean="0"/>
              <a:t>*  TLC is a Texas, non-profit organization</a:t>
            </a:r>
          </a:p>
          <a:p>
            <a:r>
              <a:rPr lang="en-US" dirty="0" smtClean="0"/>
              <a:t> *  Dedicated to the perpetual enjoyment of  children who have special medical conditions.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Goal</a:t>
            </a:r>
          </a:p>
          <a:p>
            <a:endParaRPr lang="en-US" b="1" dirty="0" smtClean="0"/>
          </a:p>
          <a:p>
            <a:r>
              <a:rPr lang="en-US" dirty="0" smtClean="0"/>
              <a:t>*  Campers  maximum potential  with activities</a:t>
            </a:r>
          </a:p>
          <a:p>
            <a:r>
              <a:rPr lang="en-US" dirty="0" smtClean="0"/>
              <a:t> *  Improve their own self-esteem</a:t>
            </a:r>
          </a:p>
          <a:p>
            <a:r>
              <a:rPr lang="en-US" dirty="0" smtClean="0"/>
              <a:t> * Help kids learn the skill of helping others  </a:t>
            </a:r>
          </a:p>
          <a:p>
            <a:r>
              <a:rPr lang="en-US" dirty="0" smtClean="0"/>
              <a:t> </a:t>
            </a:r>
          </a:p>
          <a:p>
            <a:r>
              <a:rPr lang="en-US" i="1" dirty="0" smtClean="0"/>
              <a:t>                </a:t>
            </a:r>
            <a:endParaRPr lang="en-US" i="1" dirty="0"/>
          </a:p>
        </p:txBody>
      </p:sp>
      <p:pic>
        <p:nvPicPr>
          <p:cNvPr id="1026" name="Picture 2" descr="C:\Documents and Settings\Owner\Desktop\TLC - Texas Lions Camp\IMG_1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2819400" cy="5207000"/>
          </a:xfrm>
          <a:prstGeom prst="rect">
            <a:avLst/>
          </a:prstGeom>
          <a:noFill/>
        </p:spPr>
      </p:pic>
      <p:pic>
        <p:nvPicPr>
          <p:cNvPr id="4" name="Picture 2" descr="... Deana Houlette our Club Coordinator for Texas Lions Camp infor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828800" cy="1851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radley Hand ITC" pitchFamily="66" charset="0"/>
              </a:rPr>
              <a:t/>
            </a:r>
            <a:br>
              <a:rPr lang="en-US" b="1" dirty="0" smtClean="0">
                <a:latin typeface="Bradley Hand ITC" pitchFamily="66" charset="0"/>
              </a:rPr>
            </a:br>
            <a:endParaRPr lang="en-US" b="1" dirty="0">
              <a:latin typeface="Bradley Hand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0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itchFamily="66" charset="0"/>
              </a:rPr>
              <a:t>           </a:t>
            </a:r>
            <a:r>
              <a:rPr lang="en-US" sz="3600" b="1" dirty="0" smtClean="0">
                <a:solidFill>
                  <a:srgbClr val="FF0000"/>
                </a:solidFill>
                <a:latin typeface="Bradley Hand ITC" pitchFamily="66" charset="0"/>
              </a:rPr>
              <a:t>What makes camp so special ?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                                       Dedicated Administration Staff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                                       Enthusiastic counselors !!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42" name="Picture 2" descr="https://fbcdn-sphotos-a-a.akamaihd.net/hphotos-ak-xaf1/v/t1.0-9/10462483_10152671809319252_4505669370341150382_n.jpg?oh=9f5a133057de2145ae81a7dc1f4c4c7c&amp;oe=54DFE143&amp;__gda__=1424214775_2475f2b83aacc829acd96c112c8793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2514601" cy="2514601"/>
          </a:xfrm>
          <a:prstGeom prst="rect">
            <a:avLst/>
          </a:prstGeom>
          <a:noFill/>
        </p:spPr>
      </p:pic>
      <p:pic>
        <p:nvPicPr>
          <p:cNvPr id="10246" name="Picture 6" descr="https://scontent-b-ord.xx.fbcdn.net/hphotos-xpa1/v/t1.0-9/10583984_10152671807324252_4210416270645033757_n.jpg?oh=a795745e0b0d2cd40ba471d78cf7dce6&amp;oe=54D425A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81400"/>
            <a:ext cx="3962400" cy="2971800"/>
          </a:xfrm>
          <a:prstGeom prst="rect">
            <a:avLst/>
          </a:prstGeom>
          <a:noFill/>
        </p:spPr>
      </p:pic>
      <p:pic>
        <p:nvPicPr>
          <p:cNvPr id="10252" name="Picture 12" descr="https://scontent-a-ord.xx.fbcdn.net/hphotos-xaf1/v/t1.0-9/10356335_10152671806924252_1634110879726114526_n.jpg?oh=b9858c281780bb63b333cfc9cf95e66d&amp;oe=54E90E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362200"/>
            <a:ext cx="2819400" cy="2362200"/>
          </a:xfrm>
          <a:prstGeom prst="rect">
            <a:avLst/>
          </a:prstGeom>
          <a:noFill/>
        </p:spPr>
      </p:pic>
      <p:pic>
        <p:nvPicPr>
          <p:cNvPr id="23554" name="Picture 2" descr="https://scontent-a-atl.xx.fbcdn.net/hphotos-xaf1/v/t1.0-9/10580186_10152671814054252_2959267850048845712_n.jpg?oh=85d3cacf153b237b1fce5a72b5254766&amp;oe=54DECFD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337538"/>
            <a:ext cx="3200400" cy="2215661"/>
          </a:xfrm>
          <a:prstGeom prst="rect">
            <a:avLst/>
          </a:prstGeom>
          <a:noFill/>
        </p:spPr>
      </p:pic>
      <p:pic>
        <p:nvPicPr>
          <p:cNvPr id="23556" name="Picture 4" descr="https://scontent-b-atl.xx.fbcdn.net/hphotos-xpf1/v/t1.0-9/10516593_10152671814149252_740800962393271431_n.jpg?oh=3b846d8c1501104bd81665c5ada39360&amp;oe=551E829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762000"/>
            <a:ext cx="2736850" cy="2586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514600" y="304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	Medical Staff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s://fbcdn-sphotos-g-a.akamaihd.net/hphotos-ak-xpf1/v/t1.0-9/10550845_10152637323979252_2307131837595563630_n.jpg?oh=c1e7cd50b26472c7dfc1487a09d8d42c&amp;oe=54F10285&amp;__gda__=1424528122_2df70e901b24a4c1fd98d64dba08cd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2296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fbcdn-sphotos-h-a.akamaihd.net/hphotos-ak-xfp1/v/t1.0-9/10550894_10152637323304252_5477556538346940863_n.jpg?oh=fc6770ff176c5984b87d2c2f4c9c8bdf&amp;oe=54D5ACD8&amp;__gda__=1428082109_9dfb74bf009aa08c095f31e81dc4b9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925186" cy="30692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entury Gothic" pitchFamily="34" charset="0"/>
              </a:rPr>
              <a:t>Who Are  We ? </a:t>
            </a:r>
            <a:endParaRPr lang="en-US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6" name="Picture 5" descr="photo 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429000"/>
            <a:ext cx="3276600" cy="3124200"/>
          </a:xfrm>
          <a:prstGeom prst="rect">
            <a:avLst/>
          </a:prstGeom>
        </p:spPr>
      </p:pic>
      <p:pic>
        <p:nvPicPr>
          <p:cNvPr id="8" name="Picture 7" descr="IMG_1547-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28600"/>
            <a:ext cx="2133600" cy="3048000"/>
          </a:xfrm>
          <a:prstGeom prst="rect">
            <a:avLst/>
          </a:prstGeom>
        </p:spPr>
      </p:pic>
      <p:pic>
        <p:nvPicPr>
          <p:cNvPr id="11" name="Picture 10" descr="photo 2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609600"/>
            <a:ext cx="2133600" cy="2286000"/>
          </a:xfrm>
          <a:prstGeom prst="rect">
            <a:avLst/>
          </a:prstGeom>
        </p:spPr>
      </p:pic>
      <p:pic>
        <p:nvPicPr>
          <p:cNvPr id="12" name="Picture 11" descr="photo 5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657600"/>
            <a:ext cx="1905000" cy="2133600"/>
          </a:xfrm>
          <a:prstGeom prst="rect">
            <a:avLst/>
          </a:prstGeom>
        </p:spPr>
      </p:pic>
      <p:pic>
        <p:nvPicPr>
          <p:cNvPr id="13" name="Picture 12" descr="photo 2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3581400"/>
            <a:ext cx="2362200" cy="2590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838200" y="6248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Team Players for the Kids!!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506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Responsibilities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photo 1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276600"/>
            <a:ext cx="4073946" cy="3171648"/>
          </a:xfrm>
          <a:prstGeom prst="rect">
            <a:avLst/>
          </a:prstGeom>
        </p:spPr>
      </p:pic>
      <p:pic>
        <p:nvPicPr>
          <p:cNvPr id="4" name="Picture 3" descr="216992_10150327546444252_255171254251_9443582_47613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28600"/>
            <a:ext cx="2514600" cy="2743200"/>
          </a:xfrm>
          <a:prstGeom prst="rect">
            <a:avLst/>
          </a:prstGeom>
        </p:spPr>
      </p:pic>
      <p:pic>
        <p:nvPicPr>
          <p:cNvPr id="35842" name="Picture 2" descr="https://fbcdn-sphotos-e-a.akamaihd.net/hphotos-ak-xap1/v/t1.0-9/10404447_10152635124939252_8818427111221678500_n.jpg?oh=f76bafb376cbb162d558e274912ebc8b&amp;oe=551EF9CF&amp;__gda__=1423997082_2babd182943ef22158272ae3c31317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2743200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838200"/>
            <a:ext cx="1908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BG Checks</a:t>
            </a:r>
          </a:p>
          <a:p>
            <a:r>
              <a:rPr lang="en-US" dirty="0" smtClean="0"/>
              <a:t>Insulin Injections</a:t>
            </a:r>
          </a:p>
          <a:p>
            <a:r>
              <a:rPr lang="en-US" dirty="0" smtClean="0"/>
              <a:t>Insulin Charting </a:t>
            </a:r>
          </a:p>
          <a:p>
            <a:r>
              <a:rPr lang="en-US" dirty="0" smtClean="0"/>
              <a:t>Meal  </a:t>
            </a:r>
            <a:r>
              <a:rPr lang="en-US" dirty="0" err="1" smtClean="0"/>
              <a:t>Carb</a:t>
            </a:r>
            <a:r>
              <a:rPr lang="en-US" dirty="0" smtClean="0"/>
              <a:t> Counts</a:t>
            </a:r>
          </a:p>
          <a:p>
            <a:r>
              <a:rPr lang="en-US" dirty="0" smtClean="0"/>
              <a:t>Activity Coverage</a:t>
            </a:r>
          </a:p>
          <a:p>
            <a:r>
              <a:rPr lang="en-US" dirty="0" smtClean="0"/>
              <a:t>Staff Meetings</a:t>
            </a:r>
          </a:p>
          <a:p>
            <a:r>
              <a:rPr lang="en-US" dirty="0" smtClean="0"/>
              <a:t>Medical Education</a:t>
            </a:r>
          </a:p>
          <a:p>
            <a:r>
              <a:rPr lang="en-US" dirty="0" smtClean="0"/>
              <a:t>Midnight Checks</a:t>
            </a:r>
          </a:p>
          <a:p>
            <a:endParaRPr lang="en-US" dirty="0"/>
          </a:p>
        </p:txBody>
      </p:sp>
      <p:pic>
        <p:nvPicPr>
          <p:cNvPr id="8" name="Picture 7" descr="photo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04800"/>
            <a:ext cx="25908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fbcdn-sphotos-a-a.akamaihd.net/hphotos-ak-prn1/v/t1.0-9/10007061_10152633029279252_3166286785786173399_n.jpg?oh=65f3bcba84997366d4e9d1253491343d&amp;oe=54ECD766&amp;__gda__=1423514241_2e0cbe78348cc4b0805aef753e91b7c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4876800" cy="3200401"/>
          </a:xfrm>
          <a:prstGeom prst="rect">
            <a:avLst/>
          </a:prstGeom>
          <a:noFill/>
        </p:spPr>
      </p:pic>
      <p:pic>
        <p:nvPicPr>
          <p:cNvPr id="3" name="Picture 2" descr="phot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267200"/>
            <a:ext cx="3200400" cy="2286000"/>
          </a:xfrm>
          <a:prstGeom prst="rect">
            <a:avLst/>
          </a:prstGeom>
        </p:spPr>
      </p:pic>
      <p:pic>
        <p:nvPicPr>
          <p:cNvPr id="6" name="Picture 5" descr="photo 2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28600"/>
            <a:ext cx="3048000" cy="3657600"/>
          </a:xfrm>
          <a:prstGeom prst="rect">
            <a:avLst/>
          </a:prstGeom>
        </p:spPr>
      </p:pic>
      <p:pic>
        <p:nvPicPr>
          <p:cNvPr id="7" name="Picture 6" descr="photo 1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762000"/>
            <a:ext cx="44958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609599" y="304800"/>
            <a:ext cx="339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Campouts Are Cool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164</Words>
  <Application>Microsoft Office PowerPoint</Application>
  <PresentationFormat>On-screen Show (4:3)</PresentationFormat>
  <Paragraphs>59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Texas Lions Camp Kerrville </vt:lpstr>
      <vt:lpstr>Slide 2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Family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Lions Camp</dc:title>
  <dc:creator>Hermie Inc</dc:creator>
  <cp:lastModifiedBy>Hermie Inc</cp:lastModifiedBy>
  <cp:revision>140</cp:revision>
  <dcterms:created xsi:type="dcterms:W3CDTF">2014-09-29T21:05:32Z</dcterms:created>
  <dcterms:modified xsi:type="dcterms:W3CDTF">2014-11-10T02:34:47Z</dcterms:modified>
</cp:coreProperties>
</file>